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51"/>
    <p:restoredTop sz="94704"/>
  </p:normalViewPr>
  <p:slideViewPr>
    <p:cSldViewPr snapToGrid="0">
      <p:cViewPr varScale="1">
        <p:scale>
          <a:sx n="146" d="100"/>
          <a:sy n="146" d="100"/>
        </p:scale>
        <p:origin x="1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20465-4457-A625-F99E-82B393BE6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F77D19-355A-2E3A-B713-7B53AC19A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090A4-5B14-8B41-2AB3-D5DCFBC52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5BC5F-997E-7041-8991-105D6F5273B6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11C02-F691-41F3-B9B0-9772CC3E5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F74E7-74F4-1EBA-86F8-1418417B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8DFC-99EA-5A46-97DF-DDB7582D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28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340BD-F6D3-0A3D-67E1-B10868EB9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24025-3B33-2F51-0DD1-62B604003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2669A-5FB2-3853-7930-A17534885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5BC5F-997E-7041-8991-105D6F5273B6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511F2-7445-03BB-96C3-72CE93B40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0D1A7-EBA8-8BA5-24C2-8037D395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8DFC-99EA-5A46-97DF-DDB7582D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46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4EE1D-395D-AD50-E14C-F218B48BF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3B953-30D0-621A-8197-3EF70FBF5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3B78F-53AA-FE68-9AD4-D373B1CB6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5BC5F-997E-7041-8991-105D6F5273B6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89B66-7F8D-D286-FBF2-F8F245E9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1660-1965-BEA5-F921-E96BFDE38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8DFC-99EA-5A46-97DF-DDB7582D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40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D5B16-7968-2FE6-0FC9-A9A96E93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3A199-7951-502A-C665-73EBA412DF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6B4A1D-C0F8-667C-7B47-8A7A44E7BD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DAFD7D-3398-1195-4A45-3FC089F5D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5BC5F-997E-7041-8991-105D6F5273B6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FDAC6-8890-C2AE-DA26-B8230A1F6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24312A-5E7B-48CD-9373-42A82175F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8DFC-99EA-5A46-97DF-DDB7582D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23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BAF3F-6B73-F06A-5841-5054551B5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05CAC-4D98-E7AC-B6E8-A7D4D231A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9402AB-A2F6-E69A-560D-106ABB1F3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31AFA-47BB-63A5-20CF-0BA1DBB5AE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425803-31E3-4A86-0B58-F3D98D5B54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CDEA68-153A-59B3-0D45-6F43C3471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5BC5F-997E-7041-8991-105D6F5273B6}" type="datetimeFigureOut">
              <a:rPr lang="en-US" smtClean="0"/>
              <a:t>4/23/24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B3B767-28FC-EEB1-8C65-964247652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662A00-8678-D785-202B-CD195FEAF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8DFC-99EA-5A46-97DF-DDB7582D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3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87978-DA0F-B3B3-5C32-F6E6461EF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35C45-F756-CF65-A759-BA4A4A15F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5BC5F-997E-7041-8991-105D6F5273B6}" type="datetimeFigureOut">
              <a:rPr lang="en-US" smtClean="0"/>
              <a:t>4/23/24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DFDDD6-8B88-9232-7E22-9A0FAA9A7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8165B7-03C6-799F-363B-D8D7ED696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8DFC-99EA-5A46-97DF-DDB7582D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191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83527E-BCE1-7781-78CF-187680167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5BC5F-997E-7041-8991-105D6F5273B6}" type="datetimeFigureOut">
              <a:rPr lang="en-US" smtClean="0"/>
              <a:t>4/23/24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258BE9-11FE-6921-96FE-538320A37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69A98B-15B0-48DE-1DBF-D2066D8B7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8DFC-99EA-5A46-97DF-DDB7582D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2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9589E-A513-C0BF-4DF9-C64011BAC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A3277-DED3-2211-72B5-9D88C2DDE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903AF-845C-9D2C-788F-6466E8C50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97A612-06DD-BFA6-AA25-B5EE0D5DD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5BC5F-997E-7041-8991-105D6F5273B6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EE6780-CAE5-F3E8-7E78-563942F4E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FB91DD-BBDB-66F7-8A11-C69BC6FFC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8DFC-99EA-5A46-97DF-DDB7582D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012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5C260-DB73-9087-D7FD-821F8F4A3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0C45CA-FDFC-A64E-C21C-4377AB0ED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9C6FC-251E-707B-8272-EAF81A2FD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9EE1B-A229-0144-D560-B4BCCA315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5BC5F-997E-7041-8991-105D6F5273B6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0BAA2-1744-8568-1A0C-546FD182C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FDC3E-8A7F-783D-6630-166F66B4B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8DFC-99EA-5A46-97DF-DDB7582D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3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9486A-5B7C-EF40-F4B5-B5C4FB5FC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BF77FA-2368-75F8-27E0-15AC04A061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082E6-A896-9D17-32A3-7C6D85502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5BC5F-997E-7041-8991-105D6F5273B6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BDB0BB-4539-893A-AE16-6445CA6F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6E580-010E-51A7-49AC-81BCDD958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8DFC-99EA-5A46-97DF-DDB7582D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71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9E37E-9BFE-9846-26FB-A3FAB70A75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49F8F7-BBCC-370A-EAEF-B172F9EFAD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EC11A-03C8-7CB5-FB4C-6813FDFEF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5BC5F-997E-7041-8991-105D6F5273B6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40B5C-E244-CD1D-ECCF-047CE1421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3C73B-E364-A9CC-56ED-CC7787FF0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8DFC-99EA-5A46-97DF-DDB7582D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2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29A30C-9022-4B36-C659-27123EF9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07E05-9AE9-C84B-BC01-34C37FEEA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8E332-8156-3BCF-F077-DE9550BE33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5BC5F-997E-7041-8991-105D6F5273B6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F87C3-B10F-A61C-1827-4839532CC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2237A-0E61-2617-EBCA-F5AA4C35C6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E8DFC-99EA-5A46-97DF-DDB7582DA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05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0450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Guy Flack</dc:creator>
  <cp:lastModifiedBy>Guy Flack</cp:lastModifiedBy>
  <cp:revision>5</cp:revision>
  <dcterms:created xsi:type="dcterms:W3CDTF">2024-03-11T14:24:42Z</dcterms:created>
  <dcterms:modified xsi:type="dcterms:W3CDTF">2024-04-23T16:22:06Z</dcterms:modified>
</cp:coreProperties>
</file>